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embeddedFontLst>
    <p:embeddedFont>
      <p:font typeface="Montserrat" panose="00000500000000000000" pitchFamily="2" charset="0"/>
      <p:regular r:id="rId8"/>
      <p:bold r:id="rId9"/>
      <p:italic r:id="rId10"/>
      <p:boldItalic r:id="rId11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GoogleSlidesCustomDataVersion2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6" roundtripDataSignature="AMtx7mgttmTj3y6cZPSaM6MrZDCxG08P1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2"/>
    <p:restoredTop sz="94692"/>
  </p:normalViewPr>
  <p:slideViewPr>
    <p:cSldViewPr snapToGrid="0">
      <p:cViewPr varScale="1">
        <p:scale>
          <a:sx n="59" d="100"/>
          <a:sy n="59" d="100"/>
        </p:scale>
        <p:origin x="94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1.fntdata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customschemas.google.com/relationships/presentationmetadata" Target="metadata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4.fntdata"/><Relationship Id="rId5" Type="http://schemas.openxmlformats.org/officeDocument/2006/relationships/slide" Target="slides/slide4.xml"/><Relationship Id="rId10" Type="http://schemas.openxmlformats.org/officeDocument/2006/relationships/font" Target="fonts/font3.fntdata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font" Target="fonts/font2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" name="Google Shape;2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" name="Google Shape;32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" name="Google Shape;39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" name="Google Shape;44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0" name="Google Shape;50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apositiva de título">
  <p:cSld name="Diapositiva de título">
    <p:spTree>
      <p:nvGrpSpPr>
        <p:cNvPr id="1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oogle Shape;8;p10" descr="Interfaz de usuario gráfica, Aplicación&#10;&#10;Descripción generada automáticamente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-1" y="0"/>
            <a:ext cx="12192001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Diapositiva de título">
  <p:cSld name="1_Diapositiva de título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1"/>
          <p:cNvSpPr txBox="1">
            <a:spLocks noGrp="1"/>
          </p:cNvSpPr>
          <p:nvPr>
            <p:ph type="ctrTitle"/>
          </p:nvPr>
        </p:nvSpPr>
        <p:spPr>
          <a:xfrm>
            <a:off x="457200" y="1650126"/>
            <a:ext cx="5769429" cy="4777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B4F5B"/>
              </a:buClr>
              <a:buSzPts val="2800"/>
              <a:buFont typeface="Montserrat"/>
              <a:buNone/>
              <a:defRPr sz="2800" b="0" i="0" u="none" strike="noStrike" cap="none">
                <a:solidFill>
                  <a:srgbClr val="0B4F5B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1"/>
          <p:cNvSpPr txBox="1">
            <a:spLocks noGrp="1"/>
          </p:cNvSpPr>
          <p:nvPr>
            <p:ph type="subTitle" idx="1"/>
          </p:nvPr>
        </p:nvSpPr>
        <p:spPr>
          <a:xfrm>
            <a:off x="457200" y="2307133"/>
            <a:ext cx="5769429" cy="32062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marR="0" lvl="1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Google Shape;12;p11"/>
          <p:cNvSpPr>
            <a:spLocks noGrp="1"/>
          </p:cNvSpPr>
          <p:nvPr>
            <p:ph type="pic" idx="2"/>
          </p:nvPr>
        </p:nvSpPr>
        <p:spPr>
          <a:xfrm>
            <a:off x="6579476" y="1629104"/>
            <a:ext cx="4775912" cy="3888828"/>
          </a:xfrm>
          <a:prstGeom prst="rect">
            <a:avLst/>
          </a:prstGeom>
          <a:noFill/>
          <a:ln>
            <a:noFill/>
          </a:ln>
        </p:spPr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4_Diapositiva de título">
  <p:cSld name="4_Diapositiva de título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12"/>
          <p:cNvSpPr txBox="1">
            <a:spLocks noGrp="1"/>
          </p:cNvSpPr>
          <p:nvPr>
            <p:ph type="ctrTitle"/>
          </p:nvPr>
        </p:nvSpPr>
        <p:spPr>
          <a:xfrm>
            <a:off x="457200" y="1650126"/>
            <a:ext cx="11029406" cy="4777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B4F5B"/>
              </a:buClr>
              <a:buSzPts val="2800"/>
              <a:buFont typeface="Montserrat"/>
              <a:buNone/>
              <a:defRPr sz="2800" b="0" i="0" u="none" strike="noStrike" cap="none">
                <a:solidFill>
                  <a:srgbClr val="0B4F5B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5" name="Google Shape;15;p12"/>
          <p:cNvSpPr txBox="1">
            <a:spLocks noGrp="1"/>
          </p:cNvSpPr>
          <p:nvPr>
            <p:ph type="subTitle" idx="1"/>
          </p:nvPr>
        </p:nvSpPr>
        <p:spPr>
          <a:xfrm>
            <a:off x="457200" y="2307133"/>
            <a:ext cx="11029406" cy="32062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marR="0" lvl="1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Diapositiva de título">
  <p:cSld name="2_Diapositiva de título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1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B4F5B"/>
          </a:solidFill>
          <a:ln w="19050" cap="flat" cmpd="sng">
            <a:solidFill>
              <a:srgbClr val="08283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" name="Google Shape;18;p13"/>
          <p:cNvSpPr txBox="1">
            <a:spLocks noGrp="1"/>
          </p:cNvSpPr>
          <p:nvPr>
            <p:ph type="ctrTitle"/>
          </p:nvPr>
        </p:nvSpPr>
        <p:spPr>
          <a:xfrm>
            <a:off x="1524000" y="3028627"/>
            <a:ext cx="9144000" cy="8007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Montserrat"/>
              <a:buNone/>
              <a:defRPr sz="4800" b="0" i="0" u="none" strike="noStrike" cap="none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oogle Shape;6;p9" descr="Interfaz de usuario gráfica, Texto, Aplicación&#10;&#10;Descripción generada automáticamente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2"/>
          <p:cNvSpPr txBox="1">
            <a:spLocks noGrp="1"/>
          </p:cNvSpPr>
          <p:nvPr>
            <p:ph type="ctrTitle"/>
          </p:nvPr>
        </p:nvSpPr>
        <p:spPr>
          <a:xfrm>
            <a:off x="3211285" y="2307133"/>
            <a:ext cx="5769429" cy="4777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B4F5B"/>
              </a:buClr>
              <a:buSzPts val="2800"/>
              <a:buFont typeface="Montserrat"/>
              <a:buNone/>
            </a:pPr>
            <a:r>
              <a:rPr lang="es-ES" b="1" dirty="0"/>
              <a:t>Título de la comunicación</a:t>
            </a:r>
            <a:endParaRPr dirty="0"/>
          </a:p>
        </p:txBody>
      </p:sp>
      <p:sp>
        <p:nvSpPr>
          <p:cNvPr id="35" name="Google Shape;35;p2"/>
          <p:cNvSpPr txBox="1">
            <a:spLocks noGrp="1"/>
          </p:cNvSpPr>
          <p:nvPr>
            <p:ph type="subTitle" idx="1"/>
          </p:nvPr>
        </p:nvSpPr>
        <p:spPr>
          <a:xfrm>
            <a:off x="3211283" y="3034595"/>
            <a:ext cx="5769429" cy="3944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B4F5B"/>
              </a:buClr>
              <a:buSzPts val="2000"/>
              <a:buNone/>
            </a:pPr>
            <a:r>
              <a:rPr lang="es-ES" sz="2000" dirty="0">
                <a:solidFill>
                  <a:srgbClr val="0B4F5B"/>
                </a:solidFill>
              </a:rPr>
              <a:t>Autores</a:t>
            </a:r>
            <a:endParaRPr dirty="0"/>
          </a:p>
        </p:txBody>
      </p:sp>
      <p:sp>
        <p:nvSpPr>
          <p:cNvPr id="36" name="Google Shape;36;p2"/>
          <p:cNvSpPr txBox="1"/>
          <p:nvPr/>
        </p:nvSpPr>
        <p:spPr>
          <a:xfrm>
            <a:off x="3211283" y="3545841"/>
            <a:ext cx="5769429" cy="3944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B4F5B"/>
              </a:buClr>
              <a:buSzPts val="2000"/>
              <a:buFont typeface="Arial"/>
              <a:buNone/>
            </a:pPr>
            <a:r>
              <a:rPr lang="es-ES" sz="2000" b="0" i="1" u="none" strike="noStrike" cap="none">
                <a:solidFill>
                  <a:srgbClr val="0B4F5B"/>
                </a:solidFill>
                <a:latin typeface="Montserrat"/>
                <a:ea typeface="Montserrat"/>
                <a:cs typeface="Montserrat"/>
                <a:sym typeface="Montserrat"/>
              </a:rPr>
              <a:t>Filiación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3"/>
          <p:cNvSpPr>
            <a:spLocks noGrp="1"/>
          </p:cNvSpPr>
          <p:nvPr>
            <p:ph type="pic" idx="2"/>
          </p:nvPr>
        </p:nvSpPr>
        <p:spPr>
          <a:xfrm>
            <a:off x="3708044" y="3188576"/>
            <a:ext cx="4775912" cy="480848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endParaRPr lang="es-E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4"/>
          <p:cNvSpPr txBox="1">
            <a:spLocks noGrp="1"/>
          </p:cNvSpPr>
          <p:nvPr>
            <p:ph type="ctrTitle"/>
          </p:nvPr>
        </p:nvSpPr>
        <p:spPr>
          <a:xfrm>
            <a:off x="457200" y="1650126"/>
            <a:ext cx="11029406" cy="4777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B4F5B"/>
              </a:buClr>
              <a:buSzPts val="2800"/>
              <a:buFont typeface="Montserrat"/>
              <a:buNone/>
            </a:pPr>
            <a:endParaRPr/>
          </a:p>
        </p:txBody>
      </p:sp>
      <p:sp>
        <p:nvSpPr>
          <p:cNvPr id="47" name="Google Shape;47;p4"/>
          <p:cNvSpPr txBox="1">
            <a:spLocks noGrp="1"/>
          </p:cNvSpPr>
          <p:nvPr>
            <p:ph type="subTitle" idx="1"/>
          </p:nvPr>
        </p:nvSpPr>
        <p:spPr>
          <a:xfrm>
            <a:off x="457200" y="2307133"/>
            <a:ext cx="11029406" cy="32062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</a:pP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5"/>
          <p:cNvSpPr txBox="1">
            <a:spLocks noGrp="1"/>
          </p:cNvSpPr>
          <p:nvPr>
            <p:ph type="ctrTitle"/>
          </p:nvPr>
        </p:nvSpPr>
        <p:spPr>
          <a:xfrm>
            <a:off x="457200" y="1650126"/>
            <a:ext cx="11029406" cy="4777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B4F5B"/>
              </a:buClr>
              <a:buSzPts val="2800"/>
              <a:buFont typeface="Montserrat"/>
              <a:buNone/>
            </a:pPr>
            <a:endParaRPr/>
          </a:p>
        </p:txBody>
      </p:sp>
      <p:sp>
        <p:nvSpPr>
          <p:cNvPr id="53" name="Google Shape;53;p5"/>
          <p:cNvSpPr txBox="1">
            <a:spLocks noGrp="1"/>
          </p:cNvSpPr>
          <p:nvPr>
            <p:ph type="subTitle" idx="1"/>
          </p:nvPr>
        </p:nvSpPr>
        <p:spPr>
          <a:xfrm>
            <a:off x="457200" y="2307133"/>
            <a:ext cx="11029406" cy="32062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</a:pP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rgbClr val="000000"/>
      </a:dk1>
      <a:lt1>
        <a:srgbClr val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</Words>
  <Application>Microsoft Office PowerPoint</Application>
  <PresentationFormat>Panorámica</PresentationFormat>
  <Paragraphs>3</Paragraphs>
  <Slides>5</Slides>
  <Notes>5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8" baseType="lpstr">
      <vt:lpstr>Arial</vt:lpstr>
      <vt:lpstr>Montserrat</vt:lpstr>
      <vt:lpstr>Tema de Office</vt:lpstr>
      <vt:lpstr>Presentación de PowerPoint</vt:lpstr>
      <vt:lpstr>Título de la comunicación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Gabriel Sanchez Casero E824152032</dc:creator>
  <cp:lastModifiedBy>Jorge Antonio Llatas Cariñena E824138032</cp:lastModifiedBy>
  <cp:revision>2</cp:revision>
  <dcterms:created xsi:type="dcterms:W3CDTF">2024-09-30T09:07:14Z</dcterms:created>
  <dcterms:modified xsi:type="dcterms:W3CDTF">2024-10-07T16:00:50Z</dcterms:modified>
</cp:coreProperties>
</file>