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88" r:id="rId1"/>
  </p:sldMasterIdLst>
  <p:sldIdLst>
    <p:sldId id="260" r:id="rId2"/>
  </p:sldIdLst>
  <p:sldSz cx="18000663" cy="23760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4F5B"/>
    <a:srgbClr val="4C4F7D"/>
    <a:srgbClr val="777776"/>
    <a:srgbClr val="C52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19"/>
    <p:restoredTop sz="94692"/>
  </p:normalViewPr>
  <p:slideViewPr>
    <p:cSldViewPr snapToGrid="0">
      <p:cViewPr varScale="1">
        <p:scale>
          <a:sx n="17" d="100"/>
          <a:sy n="17" d="100"/>
        </p:scale>
        <p:origin x="250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3888520"/>
            <a:ext cx="15300564" cy="8272039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2479561"/>
            <a:ext cx="13500497" cy="5736526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59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3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265006"/>
            <a:ext cx="3881393" cy="2013559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265006"/>
            <a:ext cx="11419171" cy="2013559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62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87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5923535"/>
            <a:ext cx="15525572" cy="9883545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5900583"/>
            <a:ext cx="15525572" cy="519752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>
                    <a:tint val="82000"/>
                  </a:schemeClr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82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82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22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325030"/>
            <a:ext cx="7650282" cy="150755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325030"/>
            <a:ext cx="7650282" cy="150755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64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265011"/>
            <a:ext cx="15525572" cy="459252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5824529"/>
            <a:ext cx="7615123" cy="2854512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8679041"/>
            <a:ext cx="7615123" cy="127655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5824529"/>
            <a:ext cx="7652626" cy="2854512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8679041"/>
            <a:ext cx="7652626" cy="127655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27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4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04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584008"/>
            <a:ext cx="5805682" cy="5544026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421022"/>
            <a:ext cx="9112836" cy="16885080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128034"/>
            <a:ext cx="5805682" cy="13205565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1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584008"/>
            <a:ext cx="5805682" cy="5544026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421022"/>
            <a:ext cx="9112836" cy="16885080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128034"/>
            <a:ext cx="5805682" cy="13205565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42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265011"/>
            <a:ext cx="15525572" cy="4592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325030"/>
            <a:ext cx="15525572" cy="15075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2022110"/>
            <a:ext cx="4050149" cy="12650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2022110"/>
            <a:ext cx="6075224" cy="12650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2022110"/>
            <a:ext cx="4050149" cy="12650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436B1FF-BBF5-615F-9FAD-82244629127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" y="1"/>
            <a:ext cx="17928081" cy="2376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49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3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Aptos Display</vt:lpstr>
      <vt:lpstr>Aptos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Jaime De Torres Nuñez E824152032</dc:creator>
  <cp:lastModifiedBy>Jorge Antonio Llatas Cariñena E824138032</cp:lastModifiedBy>
  <cp:revision>12</cp:revision>
  <dcterms:created xsi:type="dcterms:W3CDTF">2024-08-07T13:51:26Z</dcterms:created>
  <dcterms:modified xsi:type="dcterms:W3CDTF">2024-10-04T16:16:21Z</dcterms:modified>
</cp:coreProperties>
</file>